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D2AE-2634-42AE-81C8-7DF161E2A508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1C2F-4B7B-43B2-9728-2CAF091132A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1C2F-4B7B-43B2-9728-2CAF091132A0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81E1E-A683-4B64-A87A-78BCEC060ADE}" type="datetimeFigureOut">
              <a:rPr lang="en-AU" smtClean="0"/>
              <a:t>13/04/2014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86E1-BD25-464B-B633-22A6921BDE2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ristopavlov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cultations.org.n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Asteroid Occultation Predictions</a:t>
            </a:r>
            <a:br>
              <a:rPr lang="en-AU" dirty="0" smtClean="0"/>
            </a:br>
            <a:r>
              <a:rPr lang="en-AU" sz="3200" dirty="0" smtClean="0"/>
              <a:t>What are they and where do you get ‘</a:t>
            </a:r>
            <a:r>
              <a:rPr lang="en-AU" sz="3200" dirty="0" err="1" smtClean="0"/>
              <a:t>em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Steve Kerr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2_65_32436_MapA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7956376" cy="59672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ton scre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6750"/>
            <a:ext cx="9144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RIO Group/Bruno </a:t>
            </a:r>
            <a:r>
              <a:rPr lang="en-AU" dirty="0" err="1" smtClean="0"/>
              <a:t>Sicardy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77500" lnSpcReduction="20000"/>
          </a:bodyPr>
          <a:lstStyle/>
          <a:p>
            <a:r>
              <a:rPr lang="en-AU" sz="2400" dirty="0" smtClean="0"/>
              <a:t>http://www.lesia.obspm.fr/perso/bruno-sicardy/</a:t>
            </a:r>
          </a:p>
          <a:p>
            <a:r>
              <a:rPr lang="en-AU" dirty="0" smtClean="0"/>
              <a:t>Special interest program in TNO’s and satellites of Pluto</a:t>
            </a:r>
          </a:p>
          <a:p>
            <a:r>
              <a:rPr lang="en-AU" dirty="0" smtClean="0"/>
              <a:t>Cover professional programs – lots of very faint stars for very large telescopes</a:t>
            </a:r>
          </a:p>
          <a:p>
            <a:r>
              <a:rPr lang="en-AU" dirty="0" smtClean="0"/>
              <a:t>Not sorted by region – its a global program!</a:t>
            </a:r>
          </a:p>
          <a:p>
            <a:r>
              <a:rPr lang="en-AU" dirty="0" smtClean="0"/>
              <a:t>More in Dave </a:t>
            </a:r>
            <a:r>
              <a:rPr lang="en-AU" dirty="0" err="1" smtClean="0"/>
              <a:t>Gault’s</a:t>
            </a:r>
            <a:r>
              <a:rPr lang="en-AU" dirty="0" smtClean="0"/>
              <a:t> talk on Monday</a:t>
            </a:r>
            <a:endParaRPr lang="en-AU" dirty="0"/>
          </a:p>
        </p:txBody>
      </p:sp>
      <p:pic>
        <p:nvPicPr>
          <p:cNvPr id="4" name="Picture 3" descr="2003_AZ84_2013-12-02T14h33m07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38862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DIY with Occult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Download recent orbital elements for asteroids and combine with recent star catalogue in Occult to make your own predictions</a:t>
            </a:r>
          </a:p>
          <a:p>
            <a:r>
              <a:rPr lang="en-AU" dirty="0" smtClean="0"/>
              <a:t>Will turn up many of the same events – but probably not quite as precisely due to lack of access to elements that Steve Preston brings</a:t>
            </a:r>
          </a:p>
          <a:p>
            <a:r>
              <a:rPr lang="en-AU" dirty="0" smtClean="0"/>
              <a:t>Sometimes digs up obscure/challenging events – faint stars or very low </a:t>
            </a:r>
            <a:r>
              <a:rPr lang="el-GR" dirty="0" smtClean="0"/>
              <a:t>Δ</a:t>
            </a:r>
            <a:r>
              <a:rPr lang="en-AU" dirty="0" err="1" smtClean="0"/>
              <a:t>mag</a:t>
            </a:r>
            <a:r>
              <a:rPr lang="en-AU" dirty="0" smtClean="0"/>
              <a:t> events otherwise missed.</a:t>
            </a:r>
          </a:p>
          <a:p>
            <a:r>
              <a:rPr lang="en-AU" dirty="0" smtClean="0"/>
              <a:t>Not really something for beginner observers</a:t>
            </a:r>
            <a:endParaRPr lang="en-A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OccultWatcher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A Windows software package that gathers occultation predictions from various sources and presents them in a standardised format</a:t>
            </a:r>
          </a:p>
          <a:p>
            <a:r>
              <a:rPr lang="en-AU" dirty="0" smtClean="0"/>
              <a:t>Gives the time and probability of event </a:t>
            </a:r>
            <a:r>
              <a:rPr lang="en-AU" b="1" dirty="0" smtClean="0"/>
              <a:t>for your location</a:t>
            </a:r>
            <a:endParaRPr lang="en-AU" b="1" dirty="0" smtClean="0">
              <a:hlinkClick r:id="rId3"/>
            </a:endParaRPr>
          </a:p>
          <a:p>
            <a:r>
              <a:rPr lang="en-AU" dirty="0" smtClean="0"/>
              <a:t>Filters events for a personalised set of parameters</a:t>
            </a:r>
          </a:p>
          <a:p>
            <a:pPr lvl="1"/>
            <a:r>
              <a:rPr lang="en-AU" dirty="0" smtClean="0"/>
              <a:t>Star brightness</a:t>
            </a:r>
          </a:p>
          <a:p>
            <a:pPr lvl="1"/>
            <a:r>
              <a:rPr lang="en-AU" dirty="0" smtClean="0"/>
              <a:t>Distance from ‘home’</a:t>
            </a:r>
          </a:p>
          <a:p>
            <a:pPr lvl="1"/>
            <a:r>
              <a:rPr lang="en-AU" dirty="0" smtClean="0"/>
              <a:t>Star altitude and azimuth – gives you an idea if those trees are going to be a problem</a:t>
            </a:r>
          </a:p>
          <a:p>
            <a:pPr lvl="1"/>
            <a:r>
              <a:rPr lang="en-AU" dirty="0" smtClean="0"/>
              <a:t>Moon and twilight information for your location and time</a:t>
            </a:r>
          </a:p>
          <a:p>
            <a:r>
              <a:rPr lang="en-AU" dirty="0" smtClean="0"/>
              <a:t>Allows coordination between observers</a:t>
            </a:r>
          </a:p>
          <a:p>
            <a:r>
              <a:rPr lang="en-AU" dirty="0" smtClean="0"/>
              <a:t>‘Add ins’ allow generation of finder charts with C2A</a:t>
            </a:r>
          </a:p>
          <a:p>
            <a:r>
              <a:rPr lang="en-AU" dirty="0" smtClean="0">
                <a:hlinkClick r:id="rId3"/>
              </a:rPr>
              <a:t>http://hristopavlov.net/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W screen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6750"/>
            <a:ext cx="91440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8273003" cy="61165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Asteroid Occultations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696744" cy="4937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6309320"/>
            <a:ext cx="292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From IOTA Observers Manual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Predicted?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Star and Asteroid/Planet identification</a:t>
            </a:r>
          </a:p>
          <a:p>
            <a:r>
              <a:rPr lang="en-AU" dirty="0" smtClean="0"/>
              <a:t>Path location and width</a:t>
            </a:r>
          </a:p>
          <a:p>
            <a:r>
              <a:rPr lang="en-AU" dirty="0" smtClean="0"/>
              <a:t>Time of occultation along the path – </a:t>
            </a:r>
            <a:r>
              <a:rPr lang="en-AU" dirty="0" err="1" smtClean="0"/>
              <a:t>appulse</a:t>
            </a:r>
            <a:r>
              <a:rPr lang="en-AU" dirty="0" smtClean="0"/>
              <a:t> time</a:t>
            </a:r>
          </a:p>
          <a:p>
            <a:r>
              <a:rPr lang="en-AU" dirty="0" smtClean="0"/>
              <a:t>Duration of occultation at maximum chord length</a:t>
            </a:r>
          </a:p>
          <a:p>
            <a:r>
              <a:rPr lang="en-AU" dirty="0" smtClean="0"/>
              <a:t>Magnitude drop (delta </a:t>
            </a:r>
            <a:r>
              <a:rPr lang="en-AU" dirty="0" err="1" smtClean="0"/>
              <a:t>mag</a:t>
            </a:r>
            <a:r>
              <a:rPr lang="en-AU" dirty="0" smtClean="0"/>
              <a:t>, </a:t>
            </a:r>
            <a:r>
              <a:rPr lang="el-GR" dirty="0" smtClean="0"/>
              <a:t>Δ</a:t>
            </a:r>
            <a:r>
              <a:rPr lang="en-AU" dirty="0" err="1" smtClean="0"/>
              <a:t>mag</a:t>
            </a:r>
            <a:r>
              <a:rPr lang="en-AU" dirty="0" smtClean="0"/>
              <a:t>)</a:t>
            </a:r>
          </a:p>
          <a:p>
            <a:r>
              <a:rPr lang="en-AU" dirty="0" smtClean="0"/>
              <a:t>Some reference to uncertainty (sometimes)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Sources of 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Edwin </a:t>
            </a:r>
            <a:r>
              <a:rPr lang="en-AU" dirty="0" err="1" smtClean="0"/>
              <a:t>Goffin</a:t>
            </a:r>
            <a:endParaRPr lang="en-AU" dirty="0"/>
          </a:p>
          <a:p>
            <a:r>
              <a:rPr lang="en-AU" dirty="0" smtClean="0"/>
              <a:t>Steve Preston</a:t>
            </a:r>
          </a:p>
          <a:p>
            <a:r>
              <a:rPr lang="en-AU" dirty="0" smtClean="0"/>
              <a:t>Bruno </a:t>
            </a:r>
            <a:r>
              <a:rPr lang="en-AU" dirty="0" err="1" smtClean="0"/>
              <a:t>Sicardy</a:t>
            </a:r>
            <a:endParaRPr lang="en-AU" dirty="0" smtClean="0"/>
          </a:p>
          <a:p>
            <a:r>
              <a:rPr lang="en-AU" dirty="0" smtClean="0"/>
              <a:t>DIY with Occult</a:t>
            </a:r>
          </a:p>
          <a:p>
            <a:endParaRPr lang="en-AU" dirty="0"/>
          </a:p>
          <a:p>
            <a:pPr>
              <a:buNone/>
            </a:pPr>
            <a:r>
              <a:rPr lang="en-AU" dirty="0" err="1" smtClean="0"/>
              <a:t>Occultwatcher</a:t>
            </a:r>
            <a:r>
              <a:rPr lang="en-AU" dirty="0" smtClean="0"/>
              <a:t> to bring them all together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Edwin </a:t>
            </a:r>
            <a:r>
              <a:rPr lang="en-AU" dirty="0" err="1" smtClean="0"/>
              <a:t>Goffin</a:t>
            </a:r>
            <a:r>
              <a:rPr lang="en-AU" dirty="0" smtClean="0"/>
              <a:t> 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Long running program of predictions</a:t>
            </a:r>
          </a:p>
          <a:p>
            <a:r>
              <a:rPr lang="en-AU" dirty="0" smtClean="0"/>
              <a:t>Restricted to objects with reasonably well established orbits</a:t>
            </a:r>
          </a:p>
          <a:p>
            <a:r>
              <a:rPr lang="en-AU" dirty="0" smtClean="0"/>
              <a:t>Produced long before events</a:t>
            </a:r>
          </a:p>
          <a:p>
            <a:r>
              <a:rPr lang="en-AU" dirty="0" smtClean="0"/>
              <a:t>Available through RASNZ Occultation Section website – </a:t>
            </a:r>
            <a:r>
              <a:rPr lang="en-AU" dirty="0" smtClean="0">
                <a:hlinkClick r:id="rId3"/>
              </a:rPr>
              <a:t>www.occultations.org.nz</a:t>
            </a:r>
            <a:endParaRPr lang="en-AU" dirty="0" smtClean="0"/>
          </a:p>
          <a:p>
            <a:r>
              <a:rPr lang="en-AU" dirty="0" smtClean="0"/>
              <a:t>Go to Asteroid Predictions page and follow link from asteroid name - </a:t>
            </a:r>
            <a:r>
              <a:rPr lang="en-AU" sz="2600" dirty="0" smtClean="0"/>
              <a:t>http://www.occultations.org.nz/planet/2014/planoc14.htm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csec screensh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8938924" cy="5400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Edwin </a:t>
            </a:r>
            <a:r>
              <a:rPr lang="en-AU" dirty="0" err="1" smtClean="0"/>
              <a:t>Goffin</a:t>
            </a:r>
            <a:r>
              <a:rPr lang="en-AU" dirty="0" smtClean="0"/>
              <a:t> Predictions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Information on occulting asteroid or planet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Information on occulted star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Wide field finder chart – RASNZ </a:t>
            </a:r>
            <a:r>
              <a:rPr lang="en-AU" dirty="0" err="1" smtClean="0"/>
              <a:t>Occsec</a:t>
            </a:r>
            <a:r>
              <a:rPr lang="en-AU" dirty="0" smtClean="0"/>
              <a:t> members add chart details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Time at the heading is closest approach to the centre of the Earth – not for any particular place on Earth.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Read time off the path markers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Watch our for low </a:t>
            </a:r>
            <a:r>
              <a:rPr lang="el-GR" dirty="0" smtClean="0"/>
              <a:t>Δ</a:t>
            </a:r>
            <a:r>
              <a:rPr lang="en-AU" dirty="0" err="1" smtClean="0"/>
              <a:t>mag</a:t>
            </a:r>
            <a:r>
              <a:rPr lang="en-AU" dirty="0" smtClean="0"/>
              <a:t> events – highlighted in this example.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No information about prediction uncertainty – the dotted line on the map is the 1 second of arc parallax line.</a:t>
            </a:r>
            <a:endParaRPr lang="en-AU" dirty="0"/>
          </a:p>
        </p:txBody>
      </p:sp>
      <p:pic>
        <p:nvPicPr>
          <p:cNvPr id="8" name="Content Placeholder 7" descr="140422_65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620688"/>
            <a:ext cx="4177567" cy="59766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Updated Path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Mostly done by Steve Preston, Washington, USA.</a:t>
            </a:r>
          </a:p>
          <a:p>
            <a:r>
              <a:rPr lang="en-AU" dirty="0" smtClean="0"/>
              <a:t>Incorporating most recent observations of occulting asteroid</a:t>
            </a:r>
          </a:p>
          <a:p>
            <a:r>
              <a:rPr lang="en-AU" dirty="0" smtClean="0"/>
              <a:t>Sometimes refinement of star position with more recent data</a:t>
            </a:r>
          </a:p>
          <a:p>
            <a:r>
              <a:rPr lang="en-AU" dirty="0" smtClean="0"/>
              <a:t>Available a number of weeks ahead</a:t>
            </a:r>
          </a:p>
          <a:p>
            <a:r>
              <a:rPr lang="en-AU" dirty="0" smtClean="0"/>
              <a:t>Can be multiple updates for any given event</a:t>
            </a:r>
          </a:p>
          <a:p>
            <a:r>
              <a:rPr lang="en-AU" dirty="0" smtClean="0"/>
              <a:t>Incorporates uncertainty in path location – Concept of Rank and 1-</a:t>
            </a:r>
            <a:r>
              <a:rPr lang="el-GR" dirty="0" smtClean="0"/>
              <a:t>σ</a:t>
            </a:r>
            <a:r>
              <a:rPr lang="en-AU" dirty="0" smtClean="0"/>
              <a:t> deviation lines</a:t>
            </a:r>
          </a:p>
          <a:p>
            <a:r>
              <a:rPr lang="en-AU" dirty="0" smtClean="0"/>
              <a:t>Email distributed by RASNZ </a:t>
            </a:r>
            <a:r>
              <a:rPr lang="en-AU" dirty="0" err="1" smtClean="0"/>
              <a:t>Occsec</a:t>
            </a:r>
            <a:r>
              <a:rPr lang="en-AU" dirty="0" smtClean="0"/>
              <a:t> at the start of each month – Short summary of updated events, approximate path and link to update page.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date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52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510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Asteroid Occultation Predictions What are they and where do you get ‘em</vt:lpstr>
      <vt:lpstr>Asteroid Occultations</vt:lpstr>
      <vt:lpstr>What is Predicted?</vt:lpstr>
      <vt:lpstr>Sources of Predictions</vt:lpstr>
      <vt:lpstr>Edwin Goffin Predictions</vt:lpstr>
      <vt:lpstr>Slide 6</vt:lpstr>
      <vt:lpstr>Edwin Goffin Predictions</vt:lpstr>
      <vt:lpstr>Updated Path</vt:lpstr>
      <vt:lpstr>Slide 9</vt:lpstr>
      <vt:lpstr>Slide 10</vt:lpstr>
      <vt:lpstr>Slide 11</vt:lpstr>
      <vt:lpstr>RIO Group/Bruno Sicardy</vt:lpstr>
      <vt:lpstr>DIY with Occult</vt:lpstr>
      <vt:lpstr>OccultWatcher</vt:lpstr>
      <vt:lpstr>Slide 15</vt:lpstr>
      <vt:lpstr>Slide 16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 Occultation Predictions What are they and where do you get ‘em</dc:title>
  <dc:creator>Kerr</dc:creator>
  <cp:lastModifiedBy>Kerr</cp:lastModifiedBy>
  <cp:revision>29</cp:revision>
  <dcterms:created xsi:type="dcterms:W3CDTF">2014-04-13T01:16:18Z</dcterms:created>
  <dcterms:modified xsi:type="dcterms:W3CDTF">2014-04-13T06:56:46Z</dcterms:modified>
</cp:coreProperties>
</file>